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5" r:id="rId3"/>
    <p:sldId id="257" r:id="rId4"/>
    <p:sldId id="260" r:id="rId5"/>
    <p:sldId id="261" r:id="rId6"/>
    <p:sldId id="259" r:id="rId7"/>
    <p:sldId id="258" r:id="rId8"/>
    <p:sldId id="267" r:id="rId9"/>
    <p:sldId id="268" r:id="rId10"/>
    <p:sldId id="262" r:id="rId11"/>
    <p:sldId id="269" r:id="rId12"/>
    <p:sldId id="270" r:id="rId13"/>
    <p:sldId id="264" r:id="rId14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/>
              <a:t>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65180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12721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9186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00552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0858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09681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85869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6833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21336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48582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90234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38793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73294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3678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71348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1204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05801-27CD-4025-AF6B-55EAE1DC4CD3}" type="datetimeFigureOut">
              <a:rPr lang="sl-SI" smtClean="0"/>
              <a:t>21. 01. 2018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4C7CA0C-D0A4-4CFA-96F5-1DA210D6D77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5957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471D-D790-4872-8CE3-C2CFB061F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l-SI" dirty="0"/>
              <a:t>MAGIC MIRROR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B65C6-4095-40AC-9BFB-5F38DAA494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l-SI" dirty="0"/>
              <a:t>Jaka Jenko, Jan </a:t>
            </a:r>
            <a:r>
              <a:rPr lang="sl-SI" dirty="0" err="1"/>
              <a:t>Rat</a:t>
            </a:r>
            <a:r>
              <a:rPr lang="sl-SI" dirty="0"/>
              <a:t>, Tilen </a:t>
            </a:r>
            <a:r>
              <a:rPr lang="sl-SI" dirty="0" err="1"/>
              <a:t>Burjek</a:t>
            </a:r>
            <a:r>
              <a:rPr lang="sl-SI" dirty="0"/>
              <a:t>, Žan Žagar</a:t>
            </a:r>
          </a:p>
        </p:txBody>
      </p:sp>
    </p:spTree>
    <p:extLst>
      <p:ext uri="{BB962C8B-B14F-4D97-AF65-F5344CB8AC3E}">
        <p14:creationId xmlns:p14="http://schemas.microsoft.com/office/powerpoint/2010/main" val="2042361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0A7D-70F3-46CD-BDF2-F95B89322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Plani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AC2B1-172A-41BC-8710-76522D979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7" y="2260956"/>
            <a:ext cx="8634995" cy="304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84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09BB-E120-4DC0-935C-9D2BAA603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Investicija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D37219-2F11-46C6-BEB4-FD023D7B18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8528937"/>
              </p:ext>
            </p:extLst>
          </p:nvPr>
        </p:nvGraphicFramePr>
        <p:xfrm>
          <a:off x="677334" y="2199501"/>
          <a:ext cx="438069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349">
                  <a:extLst>
                    <a:ext uri="{9D8B030D-6E8A-4147-A177-3AD203B41FA5}">
                      <a16:colId xmlns:a16="http://schemas.microsoft.com/office/drawing/2014/main" val="2861363531"/>
                    </a:ext>
                  </a:extLst>
                </a:gridCol>
                <a:gridCol w="2190349">
                  <a:extLst>
                    <a:ext uri="{9D8B030D-6E8A-4147-A177-3AD203B41FA5}">
                      <a16:colId xmlns:a16="http://schemas.microsoft.com/office/drawing/2014/main" val="1603021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Investicija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b="0" dirty="0"/>
                        <a:t>Količina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11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Plača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40 000€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500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Izdelava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50 000€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311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Pošiljanje, marketing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10 000€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Skupaj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100 000€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4401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CAC9AEE-39A2-4196-BB2E-3B928B027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634475"/>
              </p:ext>
            </p:extLst>
          </p:nvPr>
        </p:nvGraphicFramePr>
        <p:xfrm>
          <a:off x="5121740" y="2199501"/>
          <a:ext cx="438069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349">
                  <a:extLst>
                    <a:ext uri="{9D8B030D-6E8A-4147-A177-3AD203B41FA5}">
                      <a16:colId xmlns:a16="http://schemas.microsoft.com/office/drawing/2014/main" val="1514984912"/>
                    </a:ext>
                  </a:extLst>
                </a:gridCol>
                <a:gridCol w="2190349">
                  <a:extLst>
                    <a:ext uri="{9D8B030D-6E8A-4147-A177-3AD203B41FA5}">
                      <a16:colId xmlns:a16="http://schemas.microsoft.com/office/drawing/2014/main" val="3526371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1. leto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l-SI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86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Število izdelkov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1 000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823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Cena izdelka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700€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932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Skupaj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700 000€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319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944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1044-DC60-4254-9CAD-0EBD907A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Razdelitev stroškov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6ED73C3-BE52-4988-A986-540E0C3215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5035322"/>
              </p:ext>
            </p:extLst>
          </p:nvPr>
        </p:nvGraphicFramePr>
        <p:xfrm>
          <a:off x="677334" y="2193245"/>
          <a:ext cx="438069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349">
                  <a:extLst>
                    <a:ext uri="{9D8B030D-6E8A-4147-A177-3AD203B41FA5}">
                      <a16:colId xmlns:a16="http://schemas.microsoft.com/office/drawing/2014/main" val="2861363531"/>
                    </a:ext>
                  </a:extLst>
                </a:gridCol>
                <a:gridCol w="2190349">
                  <a:extLst>
                    <a:ext uri="{9D8B030D-6E8A-4147-A177-3AD203B41FA5}">
                      <a16:colId xmlns:a16="http://schemas.microsoft.com/office/drawing/2014/main" val="1603021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l-SI" b="1" dirty="0">
                          <a:solidFill>
                            <a:schemeClr val="bg1"/>
                          </a:solidFill>
                        </a:rPr>
                        <a:t>Deli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b="1" dirty="0"/>
                        <a:t>Cena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11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Steklo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40€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500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Okvir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20€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32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Kamera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50€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559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Zaslon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100€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743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Elektronika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70€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311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Skupaj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280€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8597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663A477-AE2C-4203-A4D6-91EDCF23FE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8492320"/>
              </p:ext>
            </p:extLst>
          </p:nvPr>
        </p:nvGraphicFramePr>
        <p:xfrm>
          <a:off x="5117037" y="2193245"/>
          <a:ext cx="438069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349">
                  <a:extLst>
                    <a:ext uri="{9D8B030D-6E8A-4147-A177-3AD203B41FA5}">
                      <a16:colId xmlns:a16="http://schemas.microsoft.com/office/drawing/2014/main" val="2861363531"/>
                    </a:ext>
                  </a:extLst>
                </a:gridCol>
                <a:gridCol w="2190349">
                  <a:extLst>
                    <a:ext uri="{9D8B030D-6E8A-4147-A177-3AD203B41FA5}">
                      <a16:colId xmlns:a16="http://schemas.microsoft.com/office/drawing/2014/main" val="1603021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Zaslužek (1. leto)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l-SI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11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Število izdelkov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1 000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500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Cena izdelka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700€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79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Cena izdelave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280€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844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l-SI" dirty="0">
                          <a:solidFill>
                            <a:schemeClr val="bg1"/>
                          </a:solidFill>
                        </a:rPr>
                        <a:t>Skupaj</a:t>
                      </a:r>
                    </a:p>
                  </a:txBody>
                  <a:tcP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420 000€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8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547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0A7D-70F3-46CD-BDF2-F95B89322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Kontakt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977AC-4ACE-41B1-B45F-F6F05E4D1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info@MagicMirror.si</a:t>
            </a:r>
          </a:p>
        </p:txBody>
      </p:sp>
    </p:spTree>
    <p:extLst>
      <p:ext uri="{BB962C8B-B14F-4D97-AF65-F5344CB8AC3E}">
        <p14:creationId xmlns:p14="http://schemas.microsoft.com/office/powerpoint/2010/main" val="21378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Problemi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 dirty="0"/>
              <a:t>Premalo časa - zjutraj</a:t>
            </a:r>
          </a:p>
          <a:p>
            <a:r>
              <a:rPr lang="sl-SI" dirty="0"/>
              <a:t>Med urejanjem telefoni nerodni</a:t>
            </a:r>
          </a:p>
          <a:p>
            <a:r>
              <a:rPr lang="sl-SI" dirty="0"/>
              <a:t>Ogledala tehnološko ne-razvita</a:t>
            </a:r>
          </a:p>
        </p:txBody>
      </p:sp>
      <p:pic>
        <p:nvPicPr>
          <p:cNvPr id="1028" name="Picture 4" descr="http://www.tricitypsychology.com/blog/wp-content/uploads/2008/09/busy-in-the-mo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276" y="782498"/>
            <a:ext cx="2350786" cy="275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4.ftcdn.net/jpg/01/57/53/47/240_F_157534797_NBAe4ktbHGBSgomRGQG8Z7ZmgKptIrv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51" y="3755361"/>
            <a:ext cx="3429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zultat iskanja slik za phone in sin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52" y="3755361"/>
            <a:ext cx="1522884" cy="228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zultat iskanja slik za 5 seconds la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151" y="3755361"/>
            <a:ext cx="3048001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386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D4D8-39DA-4BF5-A95C-82504A73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Rešitev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5472A-6AC5-4245-967B-63138682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l-SI" dirty="0"/>
              <a:t>Gledalo, ki izpisuje:</a:t>
            </a:r>
          </a:p>
          <a:p>
            <a:r>
              <a:rPr lang="sl-SI" dirty="0"/>
              <a:t>Urnik</a:t>
            </a:r>
          </a:p>
          <a:p>
            <a:r>
              <a:rPr lang="sl-SI" dirty="0"/>
              <a:t>Vreme</a:t>
            </a:r>
          </a:p>
          <a:p>
            <a:r>
              <a:rPr lang="sl-SI" dirty="0"/>
              <a:t>Novice</a:t>
            </a:r>
          </a:p>
          <a:p>
            <a:r>
              <a:rPr lang="sl-SI" dirty="0"/>
              <a:t>Dogodke</a:t>
            </a:r>
          </a:p>
          <a:p>
            <a:r>
              <a:rPr lang="sl-SI" dirty="0"/>
              <a:t>„karkoli“ (dodatki)</a:t>
            </a:r>
          </a:p>
        </p:txBody>
      </p:sp>
      <p:pic>
        <p:nvPicPr>
          <p:cNvPr id="2050" name="Picture 2" descr="https://www.wordsoftech.com/wp-content/uploads/2017/08/magic-mirr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689" y="2160589"/>
            <a:ext cx="475297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82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D4D8-39DA-4BF5-A95C-82504A73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Produkt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05F9E-34D8-46C2-9B37-B5CF963F5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27464"/>
            <a:ext cx="7837181" cy="44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5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D4D8-39DA-4BF5-A95C-82504A73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Prednosti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5472A-6AC5-4245-967B-63138682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 dirty="0"/>
              <a:t>Posodobitve preko interneta</a:t>
            </a:r>
          </a:p>
          <a:p>
            <a:r>
              <a:rPr lang="sl-SI" dirty="0"/>
              <a:t>Prepoznavanje obraza</a:t>
            </a:r>
          </a:p>
          <a:p>
            <a:r>
              <a:rPr lang="sl-SI" dirty="0"/>
              <a:t>Nadzor z gestami</a:t>
            </a:r>
          </a:p>
          <a:p>
            <a:endParaRPr lang="sl-SI" dirty="0"/>
          </a:p>
        </p:txBody>
      </p:sp>
      <p:pic>
        <p:nvPicPr>
          <p:cNvPr id="3074" name="Picture 2" descr="Rezultat iskanja slik za face recog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08" y="371938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250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3758CE-7FE7-4749-A443-06EA50C5B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51" t="22836" r="33273" b="32963"/>
          <a:stretch/>
        </p:blipFill>
        <p:spPr>
          <a:xfrm>
            <a:off x="4306357" y="1930400"/>
            <a:ext cx="5010475" cy="3434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95D4D8-39DA-4BF5-A95C-82504A73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sl-SI" dirty="0"/>
              <a:t>Skupina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5472A-6AC5-4245-967B-631386829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sl-SI" dirty="0"/>
              <a:t>Žan Žagar  – Rač. Tehnik - programiranje</a:t>
            </a:r>
          </a:p>
          <a:p>
            <a:r>
              <a:rPr lang="sl-SI" dirty="0"/>
              <a:t>Jaka Jenko – Rač. Tehnik – programiranje</a:t>
            </a:r>
          </a:p>
          <a:p>
            <a:r>
              <a:rPr lang="sl-SI" dirty="0"/>
              <a:t>Jan Rat  – Rač. Tehnik - marketing</a:t>
            </a:r>
          </a:p>
          <a:p>
            <a:r>
              <a:rPr lang="sl-SI" dirty="0"/>
              <a:t>Tilen Burjek – Rač. Tehnik - design</a:t>
            </a: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72227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D4D8-39DA-4BF5-A95C-82504A73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Trg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5472A-6AC5-4245-967B-63138682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 dirty="0"/>
              <a:t>Evropa</a:t>
            </a:r>
          </a:p>
          <a:p>
            <a:r>
              <a:rPr lang="sl-SI" dirty="0"/>
              <a:t>2 milijona pametnih domov (amazon echo, digitalno povezane naprave)</a:t>
            </a:r>
          </a:p>
          <a:p>
            <a:r>
              <a:rPr lang="sl-SI" dirty="0"/>
              <a:t>2018 – 8 milijonov €</a:t>
            </a:r>
          </a:p>
          <a:p>
            <a:r>
              <a:rPr lang="sl-SI" dirty="0"/>
              <a:t>Prihodnost:</a:t>
            </a:r>
          </a:p>
          <a:p>
            <a:pPr lvl="1"/>
            <a:r>
              <a:rPr lang="sl-SI" dirty="0"/>
              <a:t>Prodaja licence (frizerji, hoteli)</a:t>
            </a:r>
          </a:p>
          <a:p>
            <a:pPr lvl="1"/>
            <a:r>
              <a:rPr lang="sl-SI" dirty="0"/>
              <a:t>Mesečna naročnina</a:t>
            </a:r>
          </a:p>
          <a:p>
            <a:r>
              <a:rPr lang="sl-SI" dirty="0"/>
              <a:t>Spletni oglasi</a:t>
            </a:r>
          </a:p>
          <a:p>
            <a:pPr marL="0" indent="0">
              <a:buNone/>
            </a:pPr>
            <a:r>
              <a:rPr lang="sl-SI" dirty="0"/>
              <a:t>(</a:t>
            </a:r>
            <a:r>
              <a:rPr lang="sl-SI" dirty="0" err="1"/>
              <a:t>google</a:t>
            </a:r>
            <a:r>
              <a:rPr lang="sl-SI" dirty="0"/>
              <a:t> ad-</a:t>
            </a:r>
            <a:r>
              <a:rPr lang="sl-SI" dirty="0" err="1"/>
              <a:t>sense</a:t>
            </a:r>
            <a:r>
              <a:rPr lang="sl-SI" dirty="0"/>
              <a:t>)</a:t>
            </a:r>
          </a:p>
          <a:p>
            <a:endParaRPr lang="sl-S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22D9F-1FD4-45CA-9935-9F1ED218C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71" y="3975755"/>
            <a:ext cx="6346086" cy="26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8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C679E-DF55-423C-8C64-C8ED1798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Fizične</a:t>
            </a:r>
            <a:r>
              <a:rPr lang="en-US" dirty="0"/>
              <a:t> </a:t>
            </a:r>
            <a:r>
              <a:rPr lang="en-US" dirty="0" err="1">
                <a:solidFill>
                  <a:srgbClr val="90C226"/>
                </a:solidFill>
              </a:rPr>
              <a:t>osebe</a:t>
            </a:r>
            <a:endParaRPr lang="en-US" dirty="0">
              <a:solidFill>
                <a:srgbClr val="90C2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1E09D-37E5-4236-81BC-599D16922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 dirty="0">
                <a:solidFill>
                  <a:schemeClr val="tx1"/>
                </a:solidFill>
              </a:rPr>
              <a:t>Janez Novak (31 let , poročen)</a:t>
            </a:r>
          </a:p>
          <a:p>
            <a:r>
              <a:rPr lang="sl-SI" dirty="0">
                <a:solidFill>
                  <a:schemeClr val="tx1"/>
                </a:solidFill>
              </a:rPr>
              <a:t>Metka Kranjc (29 let</a:t>
            </a:r>
            <a:r>
              <a:rPr lang="sl-SI">
                <a:solidFill>
                  <a:schemeClr val="tx1"/>
                </a:solidFill>
              </a:rPr>
              <a:t>, ločena)</a:t>
            </a:r>
            <a:endParaRPr lang="sl-SI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76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7751C-5CA1-4F8B-8AFC-9E56D989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Konkurenca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CD1D10-2F83-4E02-B03F-40BF3BA272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236428"/>
              </p:ext>
            </p:extLst>
          </p:nvPr>
        </p:nvGraphicFramePr>
        <p:xfrm>
          <a:off x="677862" y="2160588"/>
          <a:ext cx="735040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01">
                  <a:extLst>
                    <a:ext uri="{9D8B030D-6E8A-4147-A177-3AD203B41FA5}">
                      <a16:colId xmlns:a16="http://schemas.microsoft.com/office/drawing/2014/main" val="2970268357"/>
                    </a:ext>
                  </a:extLst>
                </a:gridCol>
                <a:gridCol w="3675201">
                  <a:extLst>
                    <a:ext uri="{9D8B030D-6E8A-4147-A177-3AD203B41FA5}">
                      <a16:colId xmlns:a16="http://schemas.microsoft.com/office/drawing/2014/main" val="998377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Podjetje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Trg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00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Twowaymirrors</a:t>
                      </a:r>
                      <a:endParaRPr lang="sl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Razvijalci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816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Keonn</a:t>
                      </a:r>
                      <a:r>
                        <a:rPr lang="en-US" dirty="0"/>
                        <a:t> smart mirrors </a:t>
                      </a:r>
                      <a:endParaRPr lang="sl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Trgovine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64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Magicmirror</a:t>
                      </a:r>
                      <a:endParaRPr lang="sl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Trgovine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Evervuetv</a:t>
                      </a:r>
                      <a:endParaRPr lang="sl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Pametna televizija na dotik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10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Evemirror</a:t>
                      </a:r>
                      <a:endParaRPr lang="sl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Podobno našemu – ne aktivno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568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Naš produkt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Domovi - Kopalnice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591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186485"/>
      </p:ext>
    </p:extLst>
  </p:cSld>
  <p:clrMapOvr>
    <a:masterClrMapping/>
  </p:clrMapOvr>
</p:sld>
</file>

<file path=ppt/theme/theme1.xml><?xml version="1.0" encoding="utf-8"?>
<a:theme xmlns:a="http://schemas.openxmlformats.org/drawingml/2006/main" name="Gladko">
  <a:themeElements>
    <a:clrScheme name="Gladk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Gladk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adk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6297</TotalTime>
  <Words>252</Words>
  <Application>Microsoft Office PowerPoint</Application>
  <PresentationFormat>Widescreen</PresentationFormat>
  <Paragraphs>95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Gladko</vt:lpstr>
      <vt:lpstr>MAGIC MIRROR</vt:lpstr>
      <vt:lpstr>Problemi</vt:lpstr>
      <vt:lpstr>Rešitev</vt:lpstr>
      <vt:lpstr>Produkt</vt:lpstr>
      <vt:lpstr>Prednosti</vt:lpstr>
      <vt:lpstr>Skupina</vt:lpstr>
      <vt:lpstr>Trg</vt:lpstr>
      <vt:lpstr>Fizične osebe</vt:lpstr>
      <vt:lpstr>Konkurenca</vt:lpstr>
      <vt:lpstr>Plani</vt:lpstr>
      <vt:lpstr>Investicija</vt:lpstr>
      <vt:lpstr>Razdelitev stroškov</vt:lpstr>
      <vt:lpstr>Kontakt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MAGIC MIRROR</dc:title>
  <dc:creator>Jaka Jenko</dc:creator>
  <cp:lastModifiedBy>Jaka Jenko</cp:lastModifiedBy>
  <cp:revision>75</cp:revision>
  <dcterms:created xsi:type="dcterms:W3CDTF">2017-11-25T14:20:03Z</dcterms:created>
  <dcterms:modified xsi:type="dcterms:W3CDTF">2018-01-21T16:09:51Z</dcterms:modified>
</cp:coreProperties>
</file>